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32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kki Kiviluoto" initials="HK" lastIdx="1" clrIdx="0">
    <p:extLst>
      <p:ext uri="{19B8F6BF-5375-455C-9EA6-DF929625EA0E}">
        <p15:presenceInfo xmlns:p15="http://schemas.microsoft.com/office/powerpoint/2012/main" userId="0cff2f1f833a5e1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672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08C89-7A52-3A45-954F-E84D2C171053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621CC-52E0-DF4F-ABF9-1CB28487B7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082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858D2CA-81AC-4F42-A1DC-CA12A0275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914FBEA-E7D3-B948-9460-6805232F8466}" type="datetimeFigureOut">
              <a:rPr lang="fi-FI" smtClean="0"/>
              <a:pPr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9FDAEA-2621-284C-8C94-FE7947E6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5C1FBC4-1045-C540-92A5-0D655EFA1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211" y="790575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7EEBB2C-A008-1647-ADA5-B8AB293A9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2211" y="3362325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39A90E-463D-6B4E-9CEA-695C49BEF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957716-AF1E-F941-9042-99AF730AA39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2869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2EDBE-A5DB-6F4D-BC3C-64BE65EDC7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26FC3DF-C0F1-3F4D-9ABE-A3911A8460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E0B5076-CF74-1D48-811B-B4FB7801A9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2DAC96B-9B09-D74F-B8B3-5B2CFF33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6463720-5A62-C341-BF88-330B38AA9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1F10C0-54D7-174D-8BA8-6BCBA53E1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4131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179C14-DB37-284C-8513-7A0224EE0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2EFDF39-C865-4040-AE8B-267B39B66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589910-41FE-634E-BD26-4CB5CA8EB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62859E3-BF29-F54C-9500-528EDB7F6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8EFC1D-D34D-8240-BF1B-509EB1BFB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6353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A851B90-4051-0448-8DC8-2C796FC04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32709F2-7C47-424C-98A2-B1D45F1D0D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101B905-90DD-C24C-9F62-27B00E60F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F8B20DB-698B-2646-A820-124CB812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2AD93DD-89F9-6448-8E31-0B0D125C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805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B5972B-0F4B-DF41-8518-28D9DAAA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85" y="500062"/>
            <a:ext cx="10515600" cy="906707"/>
          </a:xfrm>
        </p:spPr>
        <p:txBody>
          <a:bodyPr anchor="t"/>
          <a:lstStyle>
            <a:lvl1pPr>
              <a:defRPr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BE15DF-B356-ED42-B7FA-0C8FB410B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9102"/>
            <a:ext cx="5515708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E1ADC0-FBF7-4941-801D-57426A8E9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F1BA6D-1C63-7E42-B7F3-93C62291C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AF567E-B35B-B348-B54E-68F1BD9C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7158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B5972B-0F4B-DF41-8518-28D9DAAA2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85" y="500062"/>
            <a:ext cx="10515600" cy="906707"/>
          </a:xfrm>
        </p:spPr>
        <p:txBody>
          <a:bodyPr anchor="t"/>
          <a:lstStyle>
            <a:lvl1pPr>
              <a:defRPr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BE15DF-B356-ED42-B7FA-0C8FB410B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09102"/>
            <a:ext cx="9999785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DE1ADC0-FBF7-4941-801D-57426A8E9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F1BA6D-1C63-7E42-B7F3-93C62291C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0AF567E-B35B-B348-B54E-68F1BD9C5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5441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324EA-A785-694B-A2A7-F6EB728AA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596045"/>
            <a:ext cx="10515600" cy="2852737"/>
          </a:xfrm>
        </p:spPr>
        <p:txBody>
          <a:bodyPr anchor="b"/>
          <a:lstStyle>
            <a:lvl1pPr>
              <a:defRPr sz="6000"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2AD75C-BFD8-7947-A34F-6AB6CC309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7577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7F5CEC-D276-E740-AC58-610F08BE6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EA9DD5-B2C9-6B4C-BD26-FC173D436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3C8D014-B8B2-C841-AB73-01160242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128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52032D-D01C-1A48-B15C-AD0F935167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1163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CE998F2-AB79-F945-A885-0E121D4DC1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1163"/>
            <a:ext cx="5181600" cy="435133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056BAE-FAD2-6E4B-AFEA-E3BB4ED4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E97DA52-19DC-4047-8255-AC27ACE3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57FE818-95CB-8341-A183-6F61CDC5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1">
            <a:extLst>
              <a:ext uri="{FF2B5EF4-FFF2-40B4-BE49-F238E27FC236}">
                <a16:creationId xmlns:a16="http://schemas.microsoft.com/office/drawing/2014/main" id="{D35EA747-2CD8-EC4F-BE34-EACAD1F1E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85" y="500062"/>
            <a:ext cx="10515600" cy="906707"/>
          </a:xfrm>
        </p:spPr>
        <p:txBody>
          <a:bodyPr anchor="t"/>
          <a:lstStyle>
            <a:lvl1pPr>
              <a:defRPr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18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909D3E-1C19-3B47-A724-3EA6041DE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A840FAA-BDFE-5147-9A9A-DDDDA95DE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BDC3D95-923B-264A-BCFB-5EF648434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BEEE0F9A-3F00-C24E-924F-F26DADC97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632E210-E641-9845-9679-E8BEE1E948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AF8405-17CC-024E-9301-0C1F09E8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12E5494-5A1C-D24F-9A53-FFF2629F2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8C621DD-4C8B-554E-8D1B-0EFB397C6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90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in otsikk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3CC06CB-2695-D642-B900-804B98951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EFDEABE1-8CB7-384C-A871-CE6214B73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F1ED7B6-7E3C-D74D-BEED-C1180C51A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1">
            <a:extLst>
              <a:ext uri="{FF2B5EF4-FFF2-40B4-BE49-F238E27FC236}">
                <a16:creationId xmlns:a16="http://schemas.microsoft.com/office/drawing/2014/main" id="{FFEAA60E-0F8D-6145-ADE1-EBB04E8C7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385" y="500062"/>
            <a:ext cx="10515600" cy="906707"/>
          </a:xfrm>
        </p:spPr>
        <p:txBody>
          <a:bodyPr anchor="t"/>
          <a:lstStyle>
            <a:lvl1pPr>
              <a:defRPr u="sng"/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6347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5053FFD-D628-E446-A3A9-85BE7C26D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BEF5AEF-4B0D-024B-B5C9-E73CD78A7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229D9BD-D512-3749-824C-B9FAC16C4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0721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66F756-21C3-2F48-8D3E-122A9633C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CB3A4F-2E38-9F42-8791-A0F767D4B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687E4A7-BA6E-684E-B1FE-81B213E6C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6F78946-CD1E-404D-B5C4-8CA6DCB96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4FBEA-E7D3-B948-9460-6805232F8466}" type="datetimeFigureOut">
              <a:rPr lang="fi-FI" smtClean="0"/>
              <a:t>27.4.2022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30F80F-C998-6E48-A487-0B58536DC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6E04B2A-AA3B-A64D-B33A-547FFBB77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57716-AF1E-F941-9042-99AF730AA39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81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5BB2CD1-1FA6-1D42-8FB7-E9DDC3A36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DD653D-A44D-9E4C-B6F2-26765C78D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i-FI"/>
              <a:t>Muokkaa tekstin perustyylejä</a:t>
            </a:r>
          </a:p>
          <a:p>
            <a:pPr lvl="0"/>
            <a:r>
              <a:rPr lang="fi-FI"/>
              <a:t>toinen taso
kolmas taso
neljäs taso
viides taso</a:t>
            </a:r>
          </a:p>
          <a:p>
            <a:endParaRPr lang="fi-FI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1A9D819-EB78-E64F-ABDF-A3122BACC3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5914FBEA-E7D3-B948-9460-6805232F8466}" type="datetimeFigureOut">
              <a:rPr lang="fi-FI" smtClean="0"/>
              <a:pPr/>
              <a:t>27.4.2022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AD8CDE-5C8A-DD41-B26C-E86713E128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90344C-5021-0646-B05D-607AADE493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D957716-AF1E-F941-9042-99AF730AA39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578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F590C75-BC79-1B46-86DA-911002D1C6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VALORISTEYS</a:t>
            </a:r>
          </a:p>
        </p:txBody>
      </p:sp>
      <p:sp>
        <p:nvSpPr>
          <p:cNvPr id="7" name="Alaotsikko 6">
            <a:extLst>
              <a:ext uri="{FF2B5EF4-FFF2-40B4-BE49-F238E27FC236}">
                <a16:creationId xmlns:a16="http://schemas.microsoft.com/office/drawing/2014/main" id="{F74B537A-B02D-FB4E-8446-02A4D7EF3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latin typeface="Tahoma"/>
                <a:ea typeface="Tahoma"/>
                <a:cs typeface="Tahoma"/>
              </a:rPr>
              <a:t>Etelä-Karjalan kulttuurimatkailun aamukahvit 28.4.2022/Juha Iso-Aho</a:t>
            </a:r>
          </a:p>
          <a:p>
            <a:endParaRPr lang="fi-FI"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E7751BA-B12B-4509-B5F5-2888BCF6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Juha Iso-Aho</a:t>
            </a:r>
          </a:p>
        </p:txBody>
      </p:sp>
    </p:spTree>
    <p:extLst>
      <p:ext uri="{BB962C8B-B14F-4D97-AF65-F5344CB8AC3E}">
        <p14:creationId xmlns:p14="http://schemas.microsoft.com/office/powerpoint/2010/main" val="904514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1F12F4-9793-4EC9-9B6B-FDA97BF60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Kulttuurimatkailun aamukahvit 28.4.2022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EA888B-EE5F-4D54-9582-411E0EE8C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Ohjelma:</a:t>
            </a:r>
          </a:p>
          <a:p>
            <a:r>
              <a:rPr lang="fi-FI" dirty="0"/>
              <a:t>Klo 8.30 Tervetuloa/Juha Iso-Aho</a:t>
            </a:r>
          </a:p>
          <a:p>
            <a:r>
              <a:rPr lang="fi-FI" dirty="0"/>
              <a:t>Klo 8.35 Heini Kähkönen/Kotkaniemi-foorumi</a:t>
            </a:r>
          </a:p>
          <a:p>
            <a:r>
              <a:rPr lang="fi-FI" dirty="0"/>
              <a:t>Klo 8.50 JP Natunen/Matkailu 250 vuotta</a:t>
            </a:r>
          </a:p>
          <a:p>
            <a:r>
              <a:rPr lang="fi-FI" dirty="0"/>
              <a:t>Klo 9.05 Riitta Mustonen</a:t>
            </a:r>
          </a:p>
          <a:p>
            <a:r>
              <a:rPr lang="fi-FI" dirty="0"/>
              <a:t>Klo 9.10 Aapo </a:t>
            </a:r>
            <a:r>
              <a:rPr lang="fi-FI" dirty="0" err="1"/>
              <a:t>Stavén</a:t>
            </a:r>
            <a:endParaRPr lang="fi-FI" dirty="0"/>
          </a:p>
          <a:p>
            <a:r>
              <a:rPr lang="fi-FI" dirty="0"/>
              <a:t>Klo 9.15 Ossi Välimäki</a:t>
            </a:r>
          </a:p>
          <a:p>
            <a:r>
              <a:rPr lang="fi-FI" dirty="0"/>
              <a:t>Klo 9.20 Hannu Hyppönen</a:t>
            </a:r>
          </a:p>
          <a:p>
            <a:r>
              <a:rPr lang="fi-FI" dirty="0"/>
              <a:t>Klo 9.25 Vapaata keskustelua</a:t>
            </a:r>
          </a:p>
          <a:p>
            <a:r>
              <a:rPr lang="fi-FI" dirty="0"/>
              <a:t>Klo 10.00 </a:t>
            </a:r>
            <a:r>
              <a:rPr lang="fi-FI"/>
              <a:t>Tilaisuus päättyy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7551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F228D8D1D4CB443A6687FD7B9AB5020" ma:contentTypeVersion="10" ma:contentTypeDescription="Luo uusi asiakirja." ma:contentTypeScope="" ma:versionID="9558f62a0cf564e2fe3b5e5d29718267">
  <xsd:schema xmlns:xsd="http://www.w3.org/2001/XMLSchema" xmlns:xs="http://www.w3.org/2001/XMLSchema" xmlns:p="http://schemas.microsoft.com/office/2006/metadata/properties" xmlns:ns2="35d3ea44-cfe2-4fbc-9d62-f6daa45ac3ad" xmlns:ns3="cd6b691e-5f62-4827-933c-76f474b3910f" targetNamespace="http://schemas.microsoft.com/office/2006/metadata/properties" ma:root="true" ma:fieldsID="133ecb93ef9fe93959f40a591076b9ea" ns2:_="" ns3:_="">
    <xsd:import namespace="35d3ea44-cfe2-4fbc-9d62-f6daa45ac3ad"/>
    <xsd:import namespace="cd6b691e-5f62-4827-933c-76f474b391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d3ea44-cfe2-4fbc-9d62-f6daa45ac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6b691e-5f62-4827-933c-76f474b3910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D6A4D2-ECF6-4AF3-814A-01A52982B18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09E82D-5B2B-4F44-A89E-F0A064E74980}">
  <ds:schemaRefs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cd6b691e-5f62-4827-933c-76f474b3910f"/>
    <ds:schemaRef ds:uri="35d3ea44-cfe2-4fbc-9d62-f6daa45ac3ad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F254FAA-3D25-41FB-B9B8-D8D33BFBE6FE}">
  <ds:schemaRefs>
    <ds:schemaRef ds:uri="35d3ea44-cfe2-4fbc-9d62-f6daa45ac3ad"/>
    <ds:schemaRef ds:uri="cd6b691e-5f62-4827-933c-76f474b3910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59</Words>
  <Application>Microsoft Office PowerPoint</Application>
  <PresentationFormat>Laajakuva</PresentationFormat>
  <Paragraphs>14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Office-teema</vt:lpstr>
      <vt:lpstr>VALORISTEYS</vt:lpstr>
      <vt:lpstr>Kulttuurimatkailun aamukahvit 28.4.2022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Humak_powerpoint_pohja</dc:title>
  <dc:subject>Humak</dc:subject>
  <dc:creator>Humanistinen ammattikorkeakoulu</dc:creator>
  <cp:keywords/>
  <dc:description/>
  <cp:lastModifiedBy>Juha Iso-Aho</cp:lastModifiedBy>
  <cp:revision>149</cp:revision>
  <cp:lastPrinted>2020-12-16T13:41:47Z</cp:lastPrinted>
  <dcterms:created xsi:type="dcterms:W3CDTF">2020-11-30T13:26:45Z</dcterms:created>
  <dcterms:modified xsi:type="dcterms:W3CDTF">2022-04-27T16:00:33Z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0x010100CF228D8D1D4CB443A6687FD7B9AB5020</vt:lpwstr>
  </property>
</Properties>
</file>